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8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133600"/>
            <a:ext cx="6248400" cy="1447800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Causality, symmetry, brain, evolution, DNA, </a:t>
            </a:r>
          </a:p>
          <a:p>
            <a:pPr algn="ctr"/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and a new theory of Physics</a:t>
            </a:r>
          </a:p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Sergio Pissanetzky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524000"/>
            <a:ext cx="6781800" cy="2438400"/>
          </a:xfrm>
          <a:prstGeom prst="rect">
            <a:avLst/>
          </a:prstGeom>
          <a:noFill/>
        </p:spPr>
        <p:txBody>
          <a:bodyPr wrap="none" lIns="91440" tIns="91440" rIns="91440" bIns="91440" rtlCol="0" anchor="ctr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COMPLEX SYSTEMS WITH A DETAILED DYNAMICS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adaptive systems that sense the environment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 computers, robots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Too detailed for statistical or nonlinear methods.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Propose a new theory built from fundamental principles: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causality, symmetry, least-action, and thermodynamics.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990600"/>
            <a:ext cx="6553200" cy="5181600"/>
          </a:xfrm>
          <a:prstGeom prst="rect">
            <a:avLst/>
          </a:prstGeom>
          <a:noFill/>
        </p:spPr>
        <p:txBody>
          <a:bodyPr wrap="none" lIns="0" tIns="0" rIns="0" bIns="0" rtlCol="0" anchor="t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CAUSALITY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Build a causal set model of the system: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 = {a, b, c, d, e, f, g, h,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ω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{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</a:t>
            </a:r>
            <a:r>
              <a:rPr lang="en-US" sz="2000" dirty="0" err="1" smtClean="0"/>
              <a:t>≺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Causal sets come from: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sensors or senses;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algorithms, computer programs;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algebraic equations, differential equations.</a:t>
            </a:r>
          </a:p>
          <a:p>
            <a:pPr>
              <a:buFontTx/>
              <a:buChar char="-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Causal sets are executable.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They can control actuators or motor nerves.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Rule of thumb: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If you don’t know how to build the model, write a computer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program and convert it to causal set format.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295400"/>
            <a:ext cx="6705600" cy="3276600"/>
          </a:xfrm>
          <a:prstGeom prst="rect">
            <a:avLst/>
          </a:prstGeom>
          <a:noFill/>
        </p:spPr>
        <p:txBody>
          <a:bodyPr wrap="none" lIns="91440" tIns="91440" rIns="91440" bIns="91440" rtlCol="0" anchor="t" anchorCtr="0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SYMMETRY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Causal sets always have symmetry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 = {a, b, c, d, e, f, g, h,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 = {a, b, d, f, c, e, h, g,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 = {a, b, d, f, c, g,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e, h}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Conservation laws and conserved quantities.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To find them, we need the principle of least-action.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Because conserved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quantities exist in conservative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systems which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follow least-action trajectories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457200"/>
            <a:ext cx="6172200" cy="2209800"/>
          </a:xfrm>
          <a:prstGeom prst="rect">
            <a:avLst/>
          </a:prstGeom>
          <a:noFill/>
        </p:spPr>
        <p:txBody>
          <a:bodyPr wrap="none" lIns="91440" tIns="0" rIns="91440" bIns="0" rtlCol="0" anchor="t" anchorCtr="0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LEAST-ACTION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efine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state space, initial and final states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Causal chains represent trajectories.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But there is a combinatorial explosion!!!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Define a functional that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is: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native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to causal sets, and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equal to the length of the trajectory.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7236" y="2743200"/>
            <a:ext cx="6629400" cy="685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0" rIns="91440" bIns="0" rtlCol="0" anchor="t" anchorCtr="0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POSTULATE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The functional represents action in the dynamical system.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4461" y="3657600"/>
            <a:ext cx="6858000" cy="2514600"/>
          </a:xfrm>
          <a:prstGeom prst="rect">
            <a:avLst/>
          </a:prstGeom>
          <a:noFill/>
        </p:spPr>
        <p:txBody>
          <a:bodyPr wrap="none" lIns="91440" tIns="0" rIns="91440" bIns="0" rtlCol="0" anchor="t" anchorCtr="0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When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action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functional is minimized: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dimension of the state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space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 reduced;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combinatorial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explosion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 eliminated;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system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becomes conservative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group-theoretical block systems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become observable; 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the block systems are self-organized attractors;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● the block systems are also causal sets; and </a:t>
            </a:r>
          </a:p>
          <a:p>
            <a:r>
              <a:rPr lang="en-US" sz="2000" dirty="0" smtClean="0"/>
              <a:t>●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iteration results in hierarchies.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914400"/>
            <a:ext cx="6400800" cy="1447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91440" rIns="91440" bIns="91440" rtlCol="0" anchor="t" anchorCtr="0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                        THEOREM</a:t>
            </a:r>
          </a:p>
          <a:p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The conserved quantities of a causal set are scale-free </a:t>
            </a:r>
          </a:p>
          <a:p>
            <a:r>
              <a:rPr lang="en-US" sz="2000" i="1" dirty="0" smtClean="0">
                <a:latin typeface="Arial" pitchFamily="34" charset="0"/>
                <a:cs typeface="Arial" pitchFamily="34" charset="0"/>
              </a:rPr>
              <a:t>hierarchical networks of group-theoretical block systems </a:t>
            </a:r>
          </a:p>
          <a:p>
            <a:r>
              <a:rPr lang="en-US" sz="2000" i="1" dirty="0" smtClean="0">
                <a:latin typeface="Arial" pitchFamily="34" charset="0"/>
                <a:cs typeface="Arial" pitchFamily="34" charset="0"/>
              </a:rPr>
              <a:t>over the causal set.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7300" y="2819400"/>
            <a:ext cx="61341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57912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Compression takes place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676400"/>
            <a:ext cx="7162800" cy="2819400"/>
          </a:xfrm>
          <a:prstGeom prst="rect">
            <a:avLst/>
          </a:prstGeom>
          <a:noFill/>
        </p:spPr>
        <p:txBody>
          <a:bodyPr wrap="none" lIns="91440" tIns="0" rIns="91440" bIns="0" rtlCol="0" anchor="t" anchorCtr="0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THERMODYNAMICS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Minimizing the action also minimizes free energy and entropy.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Least-entropy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least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uncertainty in the system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Remaining trajectories correspond to remaining uncertainty.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block systems are invariant under remaining trajectories.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block systems are certain.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networks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also certain.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are the conserved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quantities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Compression takes place.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5692" y="5087316"/>
            <a:ext cx="76200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Fundamental principles of Physics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causality, symmetry, least-action, energy/entropy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06092" y="838200"/>
            <a:ext cx="228600" cy="1524000"/>
            <a:chOff x="304800" y="304800"/>
            <a:chExt cx="228600" cy="15240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04800" y="304800"/>
              <a:ext cx="0" cy="1524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04800" y="381000"/>
              <a:ext cx="228600" cy="1295399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" wrap="none" lIns="0" tIns="0" rIns="0" bIns="0" rtlCol="0" anchor="ctr" anchorCtr="1">
              <a:no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TOP – DOWN 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16366" y="3944315"/>
            <a:ext cx="294526" cy="1600200"/>
            <a:chOff x="304800" y="4953000"/>
            <a:chExt cx="294526" cy="1600200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04800" y="4953000"/>
              <a:ext cx="0" cy="1600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70726" y="5181601"/>
              <a:ext cx="228600" cy="1295399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270" wrap="none" lIns="0" tIns="0" rIns="0" bIns="0" rtlCol="0" anchor="ctr" anchorCtr="1">
              <a:no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BOTTOM - UP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289670" y="4619842"/>
            <a:ext cx="70866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Theory of complex systems with a detailed dynamics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49292" y="4152368"/>
            <a:ext cx="49530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Causal set model – mathematical properties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6069" y="4256317"/>
            <a:ext cx="1533331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action functional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53892" y="3689576"/>
            <a:ext cx="5974422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Scale-free hierarchical networks of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blocks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ausal sets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ction </a:t>
            </a:r>
            <a:r>
              <a:rPr lang="en-US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functional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entropy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6818" y="5519685"/>
            <a:ext cx="8031822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////////////////////////////////////////////////////////////////////////////////////////////////////////////////////////////////////////////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1892" y="533400"/>
            <a:ext cx="7696200" cy="1524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/////////////////////////////////////////////////////////////////////////////////////////////////////////////////////////////////////////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0070" y="772274"/>
            <a:ext cx="1097622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observation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3870" y="1447800"/>
            <a:ext cx="1097622" cy="4572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heuristic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theory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99270" y="679808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Neuro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science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42270" y="685800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Bio-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physics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91800" y="685800"/>
            <a:ext cx="843930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Evolution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00575" y="679808"/>
            <a:ext cx="889308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Artificial</a:t>
            </a:r>
          </a:p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inte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lli</a:t>
            </a:r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gence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14045" y="679808"/>
            <a:ext cx="843930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Computer</a:t>
            </a:r>
          </a:p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engineering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42870" y="679808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Physics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81974" y="11532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Fuster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Cuntz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Friston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Lin</a:t>
            </a:r>
          </a:p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Eagleman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35248" y="11532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Susanne Sti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ll</a:t>
            </a:r>
          </a:p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Gavin Crooks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(motor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proteins)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94514" y="11532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Lerner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Kauffman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DNA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17996" y="1153274"/>
            <a:ext cx="1031696" cy="11532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Hawkins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George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Numenta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Natural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languages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26922" y="11532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Google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patents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OO  A&amp;D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35848" y="11532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T.  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Pe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rn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u</a:t>
            </a:r>
            <a:endParaRPr lang="en-US" sz="1600" spc="-15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Ann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a</a:t>
            </a:r>
            <a:endParaRPr lang="en-US" sz="1600" spc="-15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T. 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Hartonen</a:t>
            </a:r>
            <a:endParaRPr lang="en-US" sz="1600" spc="-1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87192" y="2317977"/>
            <a:ext cx="73533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Scale-free hierarchical networks of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blocks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action, entropy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98796" y="3135628"/>
            <a:ext cx="1524000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MOVEMENT?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5260" y="838200"/>
            <a:ext cx="230832" cy="1447800"/>
          </a:xfrm>
          <a:prstGeom prst="rect">
            <a:avLst/>
          </a:prstGeom>
          <a:noFill/>
        </p:spPr>
        <p:txBody>
          <a:bodyPr vert="vert" wrap="square" lIns="0" tIns="0" rIns="0" bIns="0" rtlCol="0" anchor="ctr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verification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092433"/>
            <a:ext cx="230832" cy="1447800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prediction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76938" y="4257869"/>
            <a:ext cx="237931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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1676400"/>
            <a:ext cx="4724400" cy="2895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91440" tIns="0" rIns="91440" bIns="0" rtlCol="0" anchor="t" anchorCtr="0">
            <a:noAutofit/>
          </a:bodyPr>
          <a:lstStyle/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Sergio@SciControls.com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www.SciControls.com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Complexity 17(2): 19–38 (Nov. 2011)</a:t>
            </a:r>
          </a:p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Thanks!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78492" y="1524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9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621</Words>
  <Application>Microsoft Office PowerPoint</Application>
  <PresentationFormat>On-screen Show (4:3)</PresentationFormat>
  <Paragraphs>137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SergioPissanetzky</dc:creator>
  <cp:lastModifiedBy>SergioPissanetzky</cp:lastModifiedBy>
  <cp:revision>99</cp:revision>
  <dcterms:created xsi:type="dcterms:W3CDTF">2006-08-16T00:00:00Z</dcterms:created>
  <dcterms:modified xsi:type="dcterms:W3CDTF">2012-10-22T15:27:36Z</dcterms:modified>
</cp:coreProperties>
</file>